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ubik Light"/>
      <p:regular r:id="rId26"/>
      <p:bold r:id="rId27"/>
      <p:italic r:id="rId28"/>
      <p:boldItalic r:id="rId29"/>
    </p:embeddedFont>
    <p:embeddedFont>
      <p:font typeface="Rubik"/>
      <p:regular r:id="rId30"/>
      <p:bold r:id="rId31"/>
      <p:italic r:id="rId32"/>
      <p:boldItalic r:id="rId33"/>
    </p:embeddedFont>
    <p:embeddedFont>
      <p:font typeface="Rubik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ubikLight-regular.fntdata"/><Relationship Id="rId25" Type="http://schemas.openxmlformats.org/officeDocument/2006/relationships/slide" Target="slides/slide19.xml"/><Relationship Id="rId28" Type="http://schemas.openxmlformats.org/officeDocument/2006/relationships/font" Target="fonts/RubikLight-italic.fntdata"/><Relationship Id="rId27" Type="http://schemas.openxmlformats.org/officeDocument/2006/relationships/font" Target="fonts/Rubik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ubik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-bold.fntdata"/><Relationship Id="rId30" Type="http://schemas.openxmlformats.org/officeDocument/2006/relationships/font" Target="fonts/Rubik-regular.fntdata"/><Relationship Id="rId11" Type="http://schemas.openxmlformats.org/officeDocument/2006/relationships/slide" Target="slides/slide5.xml"/><Relationship Id="rId33" Type="http://schemas.openxmlformats.org/officeDocument/2006/relationships/font" Target="fonts/Rubik-boldItalic.fntdata"/><Relationship Id="rId10" Type="http://schemas.openxmlformats.org/officeDocument/2006/relationships/slide" Target="slides/slide4.xml"/><Relationship Id="rId32" Type="http://schemas.openxmlformats.org/officeDocument/2006/relationships/font" Target="fonts/Rubik-italic.fntdata"/><Relationship Id="rId13" Type="http://schemas.openxmlformats.org/officeDocument/2006/relationships/slide" Target="slides/slide7.xml"/><Relationship Id="rId35" Type="http://schemas.openxmlformats.org/officeDocument/2006/relationships/font" Target="fonts/RubikSemiBold-bold.fntdata"/><Relationship Id="rId12" Type="http://schemas.openxmlformats.org/officeDocument/2006/relationships/slide" Target="slides/slide6.xml"/><Relationship Id="rId34" Type="http://schemas.openxmlformats.org/officeDocument/2006/relationships/font" Target="fonts/Rubik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Rubik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Rubik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119b139cf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4119b139c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119b139cf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4119b139c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119b139cf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4119b139cf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119b139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4119b139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119b139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4119b139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119b139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4119b139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119b139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4119b139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119b139cf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4119b139c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119b139cf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4119b139cf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119b139cf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4119b139cf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119b139cf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4119b139cf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19b139c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4119b139c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119b139cf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4119b139c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119b139cf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4119b139c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119b139cf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4119b139c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119b139c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4119b139c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19b139cf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4119b139c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19b139cf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4119b139cf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119b139cf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4119b139cf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github.com/LazyCats07/FinalTask_Jubelio_QA_Muhammad-Rafi-Ediananta---Shortcu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drive.google.com/drive/folders/1XAhNIb3it80Ki_9_Nl2OIOqnyYWvoFiA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17900" y="1694550"/>
            <a:ext cx="75627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CA" sz="39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QA Engineer Final Project</a:t>
            </a:r>
            <a:endParaRPr b="0" i="0" sz="14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517900" y="2352825"/>
            <a:ext cx="84825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 Quality Assurance Engineer Virtual Internship</a:t>
            </a:r>
            <a:endParaRPr b="0" i="0" sz="2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CA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b="0" i="0" sz="2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Muhammad Rafi Ediananta</a:t>
            </a:r>
            <a:endParaRPr b="0" i="0" sz="2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6350" y="172450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975" y="536650"/>
            <a:ext cx="8494051" cy="4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463" y="842274"/>
            <a:ext cx="7485077" cy="40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872"/>
            <a:ext cx="9143998" cy="4869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872"/>
            <a:ext cx="9143998" cy="4869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872"/>
            <a:ext cx="9143998" cy="4869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872"/>
            <a:ext cx="9143998" cy="4869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297450" y="90799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CA" sz="45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Insert Your Link Github Here</a:t>
            </a:r>
            <a:endParaRPr b="1" i="0" sz="45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383550" y="2210683"/>
            <a:ext cx="8167326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1100" u="sng" cap="none" strike="noStrike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https://github.com/LazyCats07/FinalTask_Jubelio_QA_Muhammad-Rafi-Ediananta---Shortcut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340500" y="6044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CA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b="1" i="0" sz="5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383550" y="2272788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CA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https://drive.google.com/drive/folders/1XAhNIb3it80Ki_9_Nl2OIOqnyYWvoFiA?usp=sharing</a:t>
            </a:r>
            <a:endParaRPr b="0" i="0" sz="1400" u="sng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2376000" y="1729600"/>
            <a:ext cx="43920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CA" sz="45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b="1" i="0" sz="45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CA" sz="4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감사합니다</a:t>
            </a:r>
            <a:endParaRPr b="1" sz="45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CA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5250" y="4210025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302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b="1" sz="302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140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-CA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/>
          <p:nvPr/>
        </p:nvSpPr>
        <p:spPr>
          <a:xfrm>
            <a:off x="4150" y="0"/>
            <a:ext cx="4572000" cy="5143500"/>
          </a:xfrm>
          <a:prstGeom prst="rect">
            <a:avLst/>
          </a:prstGeom>
          <a:solidFill>
            <a:srgbClr val="019FAB">
              <a:alpha val="4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2208200" y="595250"/>
            <a:ext cx="2363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CA" sz="25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Muhammad Rafi Ediananta</a:t>
            </a:r>
            <a:endParaRPr b="0" i="0" sz="25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537850" y="22653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b="0" i="0" sz="20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CA" sz="2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b="0" i="0" sz="20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5294775" y="1625150"/>
            <a:ext cx="374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Project-Based Virtual Intern: Jubelio Quality Assurance Engineer Virtual Internship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5294775" y="2709450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Cybersecurity Research Assistant at Multimedia Application, Big Data, and Cybersecurity Laboratory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5294775" y="3861975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Practicum Assistant at Basic Computing Laboratory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537850" y="2757950"/>
            <a:ext cx="3842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CA" sz="1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 a Telecommunication Engineering student, I have gained valuable technical experience and worked collaboratively on various projects. I possess strong leadership skills and a high enthusiasm for learning. My focus lies in the field of technology, particularly in security development and applications, such as web development and ethical hacking. Through my experiences and skills, I have received recognition and held notable positions, including serving as a research assistant at MBC Laboratory. I have also achieved satisfactory academic performance with a GPA of 3.8.</a:t>
            </a:r>
            <a:endParaRPr b="0"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6" name="Google Shape;126;p26"/>
          <p:cNvPicPr preferRelativeResize="0"/>
          <p:nvPr/>
        </p:nvPicPr>
        <p:blipFill rotWithShape="1">
          <a:blip r:embed="rId5">
            <a:alphaModFix/>
          </a:blip>
          <a:srcRect b="11838" l="0" r="0" t="0"/>
          <a:stretch/>
        </p:blipFill>
        <p:spPr>
          <a:xfrm>
            <a:off x="537850" y="329625"/>
            <a:ext cx="1537500" cy="175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CA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Case Study</a:t>
            </a:r>
            <a:endParaRPr b="1" i="0" sz="5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512550" y="1438900"/>
            <a:ext cx="74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Buatlah test case pada beberapa fitur di Jubelio: 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User login Jubelio (Jubelio page)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User membuat negative test case pada login Jubelio (Jubelio page)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User membuat barang baru non varian pada katalog (Jubelio page)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512550" y="2422600"/>
            <a:ext cx="7444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Lakukan API testing dengan Postman pada Jubelio API: 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Testing pada endpoint: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■ Login: Jubelio API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■ All product price: Jubelio API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■ Upload product image: Jubelio API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■ Delete product: Jubelio API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Lengkapi testing API dengan negative scenario (min 1 pada tiap test)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Buatlah test case terkait API test tersebut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CA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Case Study</a:t>
            </a:r>
            <a:endParaRPr b="1" i="0" sz="5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/>
          <p:nvPr/>
        </p:nvSpPr>
        <p:spPr>
          <a:xfrm>
            <a:off x="512550" y="1438900"/>
            <a:ext cx="405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Buatlah Web Automation dengan Selenium Web Driver 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Buat automation scenario pada Login flow di halaman Jubelio (Jubelio page)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Buat automation scenario untuk mengatur stock persediaan (Jubelio page)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4646550" y="1438900"/>
            <a:ext cx="369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Buatlah Github repository untuk web automation yang telah Anda buat </a:t>
            </a:r>
            <a:endParaRPr b="1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Buat Github account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Buat Github repository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Upload local code ke remote repository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Berikan step by step untuk menjalankan automation yang telah dibuat di local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Berikan evidence pendukung (screen record) saat menjalankan web automation tersebut di local 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○ Berikan evidence (screenshot) run results (jumlah scenario dan jumlah steps) di local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1629400" y="2380275"/>
            <a:ext cx="61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Test Case: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https://rentesting.atlassian.net/l/cp/M2vesZXU</a:t>
            </a:r>
            <a:endParaRPr b="1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263" y="613699"/>
            <a:ext cx="7845475" cy="42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325" y="726924"/>
            <a:ext cx="7629552" cy="4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138" y="834774"/>
            <a:ext cx="7839725" cy="4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675" y="632049"/>
            <a:ext cx="8145826" cy="43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